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4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14" y="-8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5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11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3.png"/><Relationship Id="rId5" Type="http://schemas.openxmlformats.org/officeDocument/2006/relationships/image" Target="../media/image109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8.png"/><Relationship Id="rId9" Type="http://schemas.openxmlformats.org/officeDocument/2006/relationships/image" Target="../media/image19.png"/><Relationship Id="rId14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21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95.pn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9.png"/><Relationship Id="rId5" Type="http://schemas.openxmlformats.org/officeDocument/2006/relationships/image" Target="../media/image109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108.png"/><Relationship Id="rId9" Type="http://schemas.openxmlformats.org/officeDocument/2006/relationships/image" Target="../media/image19.png"/><Relationship Id="rId1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29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12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27.png"/><Relationship Id="rId5" Type="http://schemas.openxmlformats.org/officeDocument/2006/relationships/image" Target="../media/image109.png"/><Relationship Id="rId10" Type="http://schemas.openxmlformats.org/officeDocument/2006/relationships/image" Target="../media/image126.png"/><Relationship Id="rId4" Type="http://schemas.openxmlformats.org/officeDocument/2006/relationships/image" Target="../media/image108.png"/><Relationship Id="rId9" Type="http://schemas.openxmlformats.org/officeDocument/2006/relationships/image" Target="../media/image19.png"/><Relationship Id="rId1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40.png"/><Relationship Id="rId21" Type="http://schemas.openxmlformats.org/officeDocument/2006/relationships/image" Target="../media/image143.png"/><Relationship Id="rId7" Type="http://schemas.openxmlformats.org/officeDocument/2006/relationships/image" Target="../media/image41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image" Target="../media/image95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33.png"/><Relationship Id="rId5" Type="http://schemas.openxmlformats.org/officeDocument/2006/relationships/image" Target="../media/image109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4" Type="http://schemas.openxmlformats.org/officeDocument/2006/relationships/image" Target="../media/image108.png"/><Relationship Id="rId9" Type="http://schemas.openxmlformats.org/officeDocument/2006/relationships/image" Target="../media/image19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46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3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15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1.gif"/><Relationship Id="rId5" Type="http://schemas.openxmlformats.org/officeDocument/2006/relationships/image" Target="../media/image147.png"/><Relationship Id="rId10" Type="http://schemas.openxmlformats.org/officeDocument/2006/relationships/image" Target="../media/image150.png"/><Relationship Id="rId4" Type="http://schemas.openxmlformats.org/officeDocument/2006/relationships/image" Target="../media/image96.png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7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15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5.png"/><Relationship Id="rId5" Type="http://schemas.openxmlformats.org/officeDocument/2006/relationships/image" Target="../media/image147.png"/><Relationship Id="rId15" Type="http://schemas.openxmlformats.org/officeDocument/2006/relationships/image" Target="../media/image159.gif"/><Relationship Id="rId10" Type="http://schemas.openxmlformats.org/officeDocument/2006/relationships/image" Target="../media/image154.png"/><Relationship Id="rId4" Type="http://schemas.openxmlformats.org/officeDocument/2006/relationships/image" Target="../media/image96.png"/><Relationship Id="rId9" Type="http://schemas.openxmlformats.org/officeDocument/2006/relationships/image" Target="../media/image3.png"/><Relationship Id="rId14" Type="http://schemas.openxmlformats.org/officeDocument/2006/relationships/image" Target="../media/image1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image" Target="../media/image95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62.png"/><Relationship Id="rId5" Type="http://schemas.openxmlformats.org/officeDocument/2006/relationships/image" Target="../media/image147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96.png"/><Relationship Id="rId9" Type="http://schemas.openxmlformats.org/officeDocument/2006/relationships/image" Target="../media/image3.png"/><Relationship Id="rId14" Type="http://schemas.openxmlformats.org/officeDocument/2006/relationships/image" Target="../media/image1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73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17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71.gif"/><Relationship Id="rId5" Type="http://schemas.openxmlformats.org/officeDocument/2006/relationships/image" Target="../media/image147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96.png"/><Relationship Id="rId9" Type="http://schemas.openxmlformats.org/officeDocument/2006/relationships/image" Target="../media/image3.png"/><Relationship Id="rId14" Type="http://schemas.openxmlformats.org/officeDocument/2006/relationships/image" Target="../media/image1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75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17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72.png"/><Relationship Id="rId5" Type="http://schemas.openxmlformats.org/officeDocument/2006/relationships/image" Target="../media/image147.png"/><Relationship Id="rId15" Type="http://schemas.openxmlformats.org/officeDocument/2006/relationships/image" Target="../media/image176.gif"/><Relationship Id="rId10" Type="http://schemas.openxmlformats.org/officeDocument/2006/relationships/image" Target="../media/image173.png"/><Relationship Id="rId4" Type="http://schemas.openxmlformats.org/officeDocument/2006/relationships/image" Target="../media/image96.png"/><Relationship Id="rId9" Type="http://schemas.openxmlformats.org/officeDocument/2006/relationships/image" Target="../media/image3.png"/><Relationship Id="rId14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80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17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72.png"/><Relationship Id="rId5" Type="http://schemas.openxmlformats.org/officeDocument/2006/relationships/image" Target="../media/image147.png"/><Relationship Id="rId10" Type="http://schemas.openxmlformats.org/officeDocument/2006/relationships/image" Target="../media/image178.gif"/><Relationship Id="rId4" Type="http://schemas.openxmlformats.org/officeDocument/2006/relationships/image" Target="../media/image96.png"/><Relationship Id="rId9" Type="http://schemas.openxmlformats.org/officeDocument/2006/relationships/image" Target="../media/image177.png"/><Relationship Id="rId14" Type="http://schemas.openxmlformats.org/officeDocument/2006/relationships/image" Target="../media/image1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26" Type="http://schemas.openxmlformats.org/officeDocument/2006/relationships/image" Target="../media/image203.png"/><Relationship Id="rId3" Type="http://schemas.openxmlformats.org/officeDocument/2006/relationships/image" Target="../media/image40.png"/><Relationship Id="rId21" Type="http://schemas.openxmlformats.org/officeDocument/2006/relationships/image" Target="../media/image198.png"/><Relationship Id="rId7" Type="http://schemas.openxmlformats.org/officeDocument/2006/relationships/image" Target="../media/image41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5" Type="http://schemas.openxmlformats.org/officeDocument/2006/relationships/image" Target="../media/image202.png"/><Relationship Id="rId2" Type="http://schemas.openxmlformats.org/officeDocument/2006/relationships/image" Target="../media/image95.png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88.png"/><Relationship Id="rId24" Type="http://schemas.openxmlformats.org/officeDocument/2006/relationships/image" Target="../media/image201.png"/><Relationship Id="rId5" Type="http://schemas.openxmlformats.org/officeDocument/2006/relationships/image" Target="../media/image184.png"/><Relationship Id="rId15" Type="http://schemas.openxmlformats.org/officeDocument/2006/relationships/image" Target="../media/image192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4" Type="http://schemas.openxmlformats.org/officeDocument/2006/relationships/image" Target="../media/image108.png"/><Relationship Id="rId9" Type="http://schemas.openxmlformats.org/officeDocument/2006/relationships/image" Target="../media/image19.png"/><Relationship Id="rId14" Type="http://schemas.openxmlformats.org/officeDocument/2006/relationships/image" Target="../media/image191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10" Type="http://schemas.openxmlformats.org/officeDocument/2006/relationships/image" Target="../media/image209.png"/><Relationship Id="rId4" Type="http://schemas.openxmlformats.org/officeDocument/2006/relationships/image" Target="../media/image108.pn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10" Type="http://schemas.openxmlformats.org/officeDocument/2006/relationships/image" Target="../media/image211.png"/><Relationship Id="rId4" Type="http://schemas.openxmlformats.org/officeDocument/2006/relationships/image" Target="../media/image108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1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15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7.png"/><Relationship Id="rId3" Type="http://schemas.openxmlformats.org/officeDocument/2006/relationships/image" Target="../media/image217.png"/><Relationship Id="rId21" Type="http://schemas.openxmlformats.org/officeDocument/2006/relationships/image" Target="../media/image232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236.png"/><Relationship Id="rId2" Type="http://schemas.openxmlformats.org/officeDocument/2006/relationships/image" Target="../media/image216.png"/><Relationship Id="rId16" Type="http://schemas.openxmlformats.org/officeDocument/2006/relationships/image" Target="../media/image227.png"/><Relationship Id="rId20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222.png"/><Relationship Id="rId24" Type="http://schemas.openxmlformats.org/officeDocument/2006/relationships/image" Target="../media/image235.png"/><Relationship Id="rId5" Type="http://schemas.openxmlformats.org/officeDocument/2006/relationships/image" Target="../media/image19.png"/><Relationship Id="rId15" Type="http://schemas.openxmlformats.org/officeDocument/2006/relationships/image" Target="../media/image226.png"/><Relationship Id="rId23" Type="http://schemas.openxmlformats.org/officeDocument/2006/relationships/image" Target="../media/image234.png"/><Relationship Id="rId28" Type="http://schemas.openxmlformats.org/officeDocument/2006/relationships/image" Target="../media/image239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4" Type="http://schemas.openxmlformats.org/officeDocument/2006/relationships/image" Target="../media/image14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33.png"/><Relationship Id="rId27" Type="http://schemas.openxmlformats.org/officeDocument/2006/relationships/image" Target="../media/image2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43.png"/><Relationship Id="rId3" Type="http://schemas.openxmlformats.org/officeDocument/2006/relationships/image" Target="../media/image240.png"/><Relationship Id="rId7" Type="http://schemas.openxmlformats.org/officeDocument/2006/relationships/image" Target="../media/image218.png"/><Relationship Id="rId12" Type="http://schemas.openxmlformats.org/officeDocument/2006/relationships/image" Target="../media/image225.png"/><Relationship Id="rId17" Type="http://schemas.openxmlformats.org/officeDocument/2006/relationships/image" Target="../media/image245.png"/><Relationship Id="rId2" Type="http://schemas.openxmlformats.org/officeDocument/2006/relationships/image" Target="../media/image216.png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242.png"/><Relationship Id="rId5" Type="http://schemas.openxmlformats.org/officeDocument/2006/relationships/image" Target="../media/image19.png"/><Relationship Id="rId15" Type="http://schemas.openxmlformats.org/officeDocument/2006/relationships/image" Target="../media/image244.png"/><Relationship Id="rId10" Type="http://schemas.openxmlformats.org/officeDocument/2006/relationships/image" Target="../media/image222.png"/><Relationship Id="rId4" Type="http://schemas.openxmlformats.org/officeDocument/2006/relationships/image" Target="../media/image14.png"/><Relationship Id="rId9" Type="http://schemas.openxmlformats.org/officeDocument/2006/relationships/image" Target="../media/image241.png"/><Relationship Id="rId14" Type="http://schemas.openxmlformats.org/officeDocument/2006/relationships/image" Target="../media/image2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1.png"/><Relationship Id="rId7" Type="http://schemas.openxmlformats.org/officeDocument/2006/relationships/image" Target="../media/image250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10" Type="http://schemas.openxmlformats.org/officeDocument/2006/relationships/image" Target="../media/image2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37.png"/><Relationship Id="rId21" Type="http://schemas.openxmlformats.org/officeDocument/2006/relationships/image" Target="../media/image62.png"/><Relationship Id="rId7" Type="http://schemas.openxmlformats.org/officeDocument/2006/relationships/image" Target="../media/image42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image" Target="../media/image49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40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50.png"/><Relationship Id="rId9" Type="http://schemas.openxmlformats.org/officeDocument/2006/relationships/image" Target="../media/image3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40.png"/><Relationship Id="rId3" Type="http://schemas.openxmlformats.org/officeDocument/2006/relationships/image" Target="../media/image37.png"/><Relationship Id="rId21" Type="http://schemas.openxmlformats.org/officeDocument/2006/relationships/image" Target="../media/image81.png"/><Relationship Id="rId7" Type="http://schemas.openxmlformats.org/officeDocument/2006/relationships/image" Target="../media/image41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2" Type="http://schemas.openxmlformats.org/officeDocument/2006/relationships/image" Target="../media/image49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image" Target="../media/image50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10" Type="http://schemas.openxmlformats.org/officeDocument/2006/relationships/image" Target="../media/image3.png"/><Relationship Id="rId19" Type="http://schemas.openxmlformats.org/officeDocument/2006/relationships/image" Target="../media/image79.png"/><Relationship Id="rId4" Type="http://schemas.openxmlformats.org/officeDocument/2006/relationships/image" Target="../media/image69.png"/><Relationship Id="rId9" Type="http://schemas.openxmlformats.org/officeDocument/2006/relationships/image" Target="../media/image43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6.png"/><Relationship Id="rId3" Type="http://schemas.openxmlformats.org/officeDocument/2006/relationships/image" Target="../media/image40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3.png"/><Relationship Id="rId2" Type="http://schemas.openxmlformats.org/officeDocument/2006/relationships/image" Target="../media/image95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43.png"/><Relationship Id="rId15" Type="http://schemas.openxmlformats.org/officeDocument/2006/relationships/image" Target="../media/image68.png"/><Relationship Id="rId10" Type="http://schemas.openxmlformats.org/officeDocument/2006/relationships/image" Target="../media/image101.png"/><Relationship Id="rId19" Type="http://schemas.openxmlformats.org/officeDocument/2006/relationships/image" Target="../media/image107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80629" cy="10309933"/>
            <a:chOff x="0" y="0"/>
            <a:chExt cx="1480629" cy="103099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80629" cy="103099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12563" y="8839220"/>
            <a:ext cx="6187948" cy="4703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1285350" y="5586446"/>
            <a:ext cx="4134255" cy="2838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74623" y="1052853"/>
            <a:ext cx="8936469" cy="7445159"/>
            <a:chOff x="4674623" y="1052853"/>
            <a:chExt cx="8936469" cy="744515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2876" y="611106"/>
              <a:ext cx="10540632" cy="921214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609318" y="1466671"/>
              <a:ext cx="6984157" cy="6488068"/>
              <a:chOff x="5609318" y="1466671"/>
              <a:chExt cx="6984157" cy="64880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09318" y="1466671"/>
                <a:ext cx="6984157" cy="648806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333162" y="1601648"/>
              <a:ext cx="7536468" cy="6198336"/>
              <a:chOff x="5333162" y="1601648"/>
              <a:chExt cx="7536468" cy="619833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333162" y="1601648"/>
                <a:ext cx="7536468" cy="619833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3563" y="3666771"/>
              <a:ext cx="6332969" cy="334595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0460" y="3019210"/>
              <a:ext cx="3816497" cy="115057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73590" y="5542274"/>
              <a:ext cx="5617017" cy="142166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009674" y="2100613"/>
              <a:ext cx="2601417" cy="3212939"/>
              <a:chOff x="11009674" y="2100613"/>
              <a:chExt cx="2601417" cy="3212939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1305437" y="3624543"/>
                <a:ext cx="1170411" cy="1496663"/>
                <a:chOff x="11305437" y="3624543"/>
                <a:chExt cx="1170411" cy="1496663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12600000">
                  <a:off x="11305437" y="3624543"/>
                  <a:ext cx="1170411" cy="1496663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1956470" y="2319226"/>
                <a:ext cx="1315398" cy="1682066"/>
                <a:chOff x="11956470" y="2319226"/>
                <a:chExt cx="1315398" cy="1682066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1860000">
                  <a:off x="11956470" y="2319226"/>
                  <a:ext cx="1315398" cy="1682066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07635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803619" cy="10393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04573" y="1313087"/>
            <a:ext cx="4728148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35684" y="3492785"/>
            <a:ext cx="4670568" cy="10520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25187" y="5190251"/>
            <a:ext cx="335473" cy="335473"/>
            <a:chOff x="3325187" y="5190251"/>
            <a:chExt cx="335473" cy="3354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25187" y="5190251"/>
              <a:ext cx="335473" cy="3354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25187" y="6223174"/>
            <a:ext cx="335473" cy="335473"/>
            <a:chOff x="3325187" y="6223174"/>
            <a:chExt cx="335473" cy="33547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25187" y="6223174"/>
              <a:ext cx="335473" cy="33547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94585" y="5013491"/>
            <a:ext cx="4044280" cy="64769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94585" y="6096422"/>
            <a:ext cx="4006213" cy="6476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325187" y="7185548"/>
            <a:ext cx="335473" cy="335473"/>
            <a:chOff x="3325187" y="7185548"/>
            <a:chExt cx="335473" cy="3354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25187" y="7185548"/>
              <a:ext cx="335473" cy="33547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94585" y="7072873"/>
            <a:ext cx="4006185" cy="6476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42857" y="2174917"/>
            <a:ext cx="7849364" cy="7475567"/>
            <a:chOff x="9142857" y="2174917"/>
            <a:chExt cx="7849364" cy="74755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2174917"/>
              <a:ext cx="7849364" cy="74755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07635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803619" cy="10393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04573" y="1313087"/>
            <a:ext cx="4728148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74511" y="3422421"/>
            <a:ext cx="5560264" cy="10573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86252" y="4983681"/>
            <a:ext cx="334237" cy="334237"/>
            <a:chOff x="10686252" y="4983681"/>
            <a:chExt cx="334237" cy="3342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86252" y="4983681"/>
              <a:ext cx="334237" cy="33423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53549" y="4807561"/>
            <a:ext cx="5768710" cy="6454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86252" y="5814075"/>
            <a:ext cx="334237" cy="334237"/>
            <a:chOff x="10686252" y="5814075"/>
            <a:chExt cx="334237" cy="3342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86252" y="5814075"/>
              <a:ext cx="334237" cy="33423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53549" y="5621347"/>
            <a:ext cx="2750520" cy="6454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686252" y="6644469"/>
            <a:ext cx="334237" cy="334237"/>
            <a:chOff x="10686252" y="6644469"/>
            <a:chExt cx="334237" cy="3342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86252" y="6644469"/>
              <a:ext cx="334237" cy="33423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53549" y="6501565"/>
            <a:ext cx="5001862" cy="6454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86252" y="7474863"/>
            <a:ext cx="334237" cy="334237"/>
            <a:chOff x="10686252" y="7474863"/>
            <a:chExt cx="334237" cy="33423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86252" y="7474863"/>
              <a:ext cx="334237" cy="33423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53549" y="7298743"/>
            <a:ext cx="3647824" cy="6454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699538" y="8318543"/>
            <a:ext cx="334237" cy="334237"/>
            <a:chOff x="10699538" y="8318543"/>
            <a:chExt cx="334237" cy="33423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99538" y="8318543"/>
              <a:ext cx="334237" cy="33423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66836" y="8142423"/>
            <a:ext cx="2731472" cy="6550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104197" y="2395561"/>
            <a:ext cx="7849364" cy="7475567"/>
            <a:chOff x="2104197" y="2395561"/>
            <a:chExt cx="7849364" cy="747556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04197" y="2395561"/>
              <a:ext cx="7849364" cy="74755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07635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803619" cy="10393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04573" y="1313087"/>
            <a:ext cx="4728148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16328" y="3386956"/>
            <a:ext cx="4813336" cy="1060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01906" y="5225160"/>
            <a:ext cx="330215" cy="330215"/>
            <a:chOff x="2901906" y="5225160"/>
            <a:chExt cx="330215" cy="3302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01906" y="5225160"/>
              <a:ext cx="330215" cy="3302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03398" y="5057558"/>
            <a:ext cx="4707070" cy="6478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01906" y="6229828"/>
            <a:ext cx="330215" cy="330215"/>
            <a:chOff x="2901906" y="6229828"/>
            <a:chExt cx="330215" cy="3302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01906" y="6229828"/>
              <a:ext cx="330215" cy="33021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03398" y="6062223"/>
            <a:ext cx="3599299" cy="6382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16080" y="2313296"/>
            <a:ext cx="7849364" cy="7475567"/>
            <a:chOff x="9516080" y="2313296"/>
            <a:chExt cx="7849364" cy="74755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16080" y="2313296"/>
              <a:ext cx="7849364" cy="74755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07635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803619" cy="10393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313087"/>
            <a:ext cx="4728120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80365" y="2602136"/>
            <a:ext cx="5289730" cy="10786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85436" y="4102827"/>
            <a:ext cx="245920" cy="245920"/>
            <a:chOff x="2285436" y="4102827"/>
            <a:chExt cx="245920" cy="2459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85436" y="4102827"/>
              <a:ext cx="245920" cy="245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85436" y="4860016"/>
            <a:ext cx="245920" cy="245920"/>
            <a:chOff x="2285436" y="4860016"/>
            <a:chExt cx="245920" cy="2459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85436" y="4860016"/>
              <a:ext cx="245920" cy="24592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47880" y="4083602"/>
            <a:ext cx="4672126" cy="52779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47880" y="4799371"/>
            <a:ext cx="2415393" cy="52779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86461" y="5953587"/>
            <a:ext cx="4773566" cy="10556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56669" y="7584158"/>
            <a:ext cx="2459781" cy="49044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56669" y="8533868"/>
            <a:ext cx="4368667" cy="4904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04762" y="1790476"/>
            <a:ext cx="9580952" cy="8495238"/>
            <a:chOff x="8704762" y="1790476"/>
            <a:chExt cx="9580952" cy="849523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704762" y="1790476"/>
              <a:ext cx="9580952" cy="8495238"/>
              <a:chOff x="8704762" y="1790476"/>
              <a:chExt cx="9580952" cy="8495238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8704762" y="1790476"/>
                <a:ext cx="9580952" cy="8495238"/>
                <a:chOff x="8704762" y="1790476"/>
                <a:chExt cx="9580952" cy="8495238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8704762" y="1790476"/>
                  <a:ext cx="9574508" cy="8486705"/>
                  <a:chOff x="8704762" y="1790476"/>
                  <a:chExt cx="9574508" cy="8486705"/>
                </a:xfrm>
              </p:grpSpPr>
              <p:pic>
                <p:nvPicPr>
                  <p:cNvPr id="34" name="Object 33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8704762" y="1790476"/>
                    <a:ext cx="9574508" cy="848670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0007127" y="7189827"/>
                  <a:ext cx="399059" cy="32863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831238" y="4654129"/>
                <a:ext cx="2095238" cy="1643457"/>
                <a:chOff x="12831238" y="4654129"/>
                <a:chExt cx="2095238" cy="1643457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2831238" y="4654129"/>
                  <a:ext cx="2095238" cy="164345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962310" y="3952828"/>
              <a:ext cx="691502" cy="487195"/>
              <a:chOff x="16962310" y="3952828"/>
              <a:chExt cx="691502" cy="48719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962310" y="3952828"/>
                <a:ext cx="691502" cy="487195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525064" y="3088771"/>
              <a:ext cx="494836" cy="3583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342914" y="7646049"/>
            <a:ext cx="307102" cy="307102"/>
            <a:chOff x="2342914" y="7646049"/>
            <a:chExt cx="307102" cy="30710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42914" y="7646049"/>
              <a:ext cx="307102" cy="30710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42914" y="8591616"/>
            <a:ext cx="307102" cy="307102"/>
            <a:chOff x="2342914" y="8591616"/>
            <a:chExt cx="307102" cy="30710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42914" y="8591616"/>
              <a:ext cx="307102" cy="3071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8724" y="0"/>
            <a:ext cx="16766990" cy="10285714"/>
            <a:chOff x="1518724" y="0"/>
            <a:chExt cx="167669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8724" y="0"/>
              <a:ext cx="1676699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67100" y="4491709"/>
            <a:ext cx="6278819" cy="22169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02177" y="4502254"/>
            <a:ext cx="526317" cy="526317"/>
            <a:chOff x="8902177" y="4502254"/>
            <a:chExt cx="526317" cy="5263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2177" y="4502254"/>
              <a:ext cx="526317" cy="5263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4418" y="3570618"/>
            <a:ext cx="1518937" cy="13278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8901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784571" cy="10584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313087"/>
            <a:ext cx="4747205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99764" y="4672069"/>
            <a:ext cx="6475962" cy="1697428"/>
          </a:xfrm>
          <a:prstGeom prst="rect">
            <a:avLst/>
          </a:prstGeom>
        </p:spPr>
      </p:pic>
      <p:pic>
        <p:nvPicPr>
          <p:cNvPr id="1026" name="Picture 2" descr="C:\Users\USER\Desktop\로컬시연\환자 회원가입_4배속.gif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122" y="2019300"/>
            <a:ext cx="13123107" cy="827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1414944" y="2853191"/>
            <a:ext cx="5686429" cy="4942287"/>
            <a:chOff x="11215583" y="3078117"/>
            <a:chExt cx="5686429" cy="494228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959725" y="3078117"/>
              <a:ext cx="4942287" cy="4942287"/>
              <a:chOff x="11959725" y="3078117"/>
              <a:chExt cx="4942287" cy="494228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959725" y="3078117"/>
                <a:ext cx="4942287" cy="494228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215583" y="4733239"/>
              <a:ext cx="1632041" cy="1632041"/>
              <a:chOff x="11215583" y="4733239"/>
              <a:chExt cx="1632041" cy="16320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215583" y="4733239"/>
                <a:ext cx="1632041" cy="163204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8901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784571" cy="10584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313087"/>
            <a:ext cx="4747205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69047" y="2320338"/>
            <a:ext cx="3016557" cy="3016557"/>
            <a:chOff x="4304815" y="2255089"/>
            <a:chExt cx="3016557" cy="30165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04815" y="2255089"/>
              <a:ext cx="3016557" cy="30165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06390" y="2696829"/>
            <a:ext cx="2258746" cy="2258746"/>
            <a:chOff x="4642158" y="2631580"/>
            <a:chExt cx="2258746" cy="22587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42158" y="2631580"/>
              <a:ext cx="2258746" cy="225874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6064" y="5949401"/>
            <a:ext cx="5877739" cy="11625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12390" y="5336895"/>
            <a:ext cx="4232726" cy="6784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39261" y="7506993"/>
            <a:ext cx="5046424" cy="1699834"/>
          </a:xfrm>
          <a:prstGeom prst="rect">
            <a:avLst/>
          </a:prstGeom>
        </p:spPr>
      </p:pic>
      <p:pic>
        <p:nvPicPr>
          <p:cNvPr id="2050" name="Picture 2" descr="C:\Users\USER\Desktop\로컬시연\의사_처방전생성.gif"/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769692"/>
            <a:ext cx="9576816" cy="581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8901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784571" cy="10584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28382" y="1313087"/>
            <a:ext cx="4747196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89213" y="2780954"/>
            <a:ext cx="567728" cy="567728"/>
            <a:chOff x="6389213" y="2780954"/>
            <a:chExt cx="567728" cy="5677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89213" y="2780954"/>
              <a:ext cx="567728" cy="56772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12405" y="2371131"/>
            <a:ext cx="4102610" cy="11907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46694" y="3495386"/>
            <a:ext cx="8136253" cy="108445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60371" y="4818256"/>
            <a:ext cx="4173545" cy="11428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97255" y="5553886"/>
            <a:ext cx="558572" cy="558572"/>
            <a:chOff x="13597255" y="5553886"/>
            <a:chExt cx="558572" cy="5585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97255" y="5553886"/>
              <a:ext cx="558572" cy="55857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18900" y="5617198"/>
            <a:ext cx="7518074" cy="108622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27865" y="6671529"/>
            <a:ext cx="7242875" cy="12614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21730" y="8026796"/>
            <a:ext cx="5417207" cy="173088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331330" y="2619540"/>
            <a:ext cx="4960286" cy="6171429"/>
            <a:chOff x="8331330" y="2619540"/>
            <a:chExt cx="4960286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31330" y="2619540"/>
              <a:ext cx="4960286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8901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784571" cy="10584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313087"/>
            <a:ext cx="4747196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11684" y="4995207"/>
            <a:ext cx="4534164" cy="668897"/>
          </a:xfrm>
          <a:prstGeom prst="rect">
            <a:avLst/>
          </a:prstGeom>
        </p:spPr>
      </p:pic>
      <p:pic>
        <p:nvPicPr>
          <p:cNvPr id="3075" name="Picture 3" descr="C:\Users\USER\Desktop\로컬시연\환자_처방전확인 및 조제접수.gif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19351"/>
            <a:ext cx="19735800" cy="895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5" name="그룹 1005"/>
          <p:cNvGrpSpPr/>
          <p:nvPr/>
        </p:nvGrpSpPr>
        <p:grpSpPr>
          <a:xfrm>
            <a:off x="3628921" y="2324100"/>
            <a:ext cx="3172085" cy="3172085"/>
            <a:chOff x="3599621" y="2653331"/>
            <a:chExt cx="3172085" cy="31720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99621" y="2653331"/>
              <a:ext cx="3172085" cy="3172085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2806669" y="2642111"/>
            <a:ext cx="4509682" cy="6172478"/>
            <a:chOff x="1687193" y="2801662"/>
            <a:chExt cx="4509682" cy="61724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59674" y="6515100"/>
              <a:ext cx="2952779" cy="81896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036827" y="2801662"/>
              <a:ext cx="2117323" cy="2117323"/>
              <a:chOff x="4199478" y="3025534"/>
              <a:chExt cx="2117323" cy="211732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199478" y="3025534"/>
                <a:ext cx="2117323" cy="211732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7193" y="7769324"/>
              <a:ext cx="4509682" cy="12048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8901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784571" cy="10584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313087"/>
            <a:ext cx="4747196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59674" y="6515100"/>
            <a:ext cx="2952779" cy="8189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36970" y="2429459"/>
            <a:ext cx="3172085" cy="3172085"/>
            <a:chOff x="3599621" y="2653331"/>
            <a:chExt cx="3172085" cy="31720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9621" y="2653331"/>
              <a:ext cx="3172085" cy="31720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36827" y="2801662"/>
            <a:ext cx="2117323" cy="2117323"/>
            <a:chOff x="4199478" y="3025534"/>
            <a:chExt cx="2117323" cy="21173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99478" y="3025534"/>
              <a:ext cx="2117323" cy="211732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87193" y="7769324"/>
            <a:ext cx="4509682" cy="120481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11684" y="4995207"/>
            <a:ext cx="4534164" cy="668897"/>
          </a:xfrm>
          <a:prstGeom prst="rect">
            <a:avLst/>
          </a:prstGeom>
        </p:spPr>
      </p:pic>
      <p:pic>
        <p:nvPicPr>
          <p:cNvPr id="3074" name="Picture 2" descr="C:\Users\USER\Desktop\로컬시연\약사_조제접수.gif"/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459" y="2601551"/>
            <a:ext cx="11592183" cy="625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98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8724" y="0"/>
            <a:ext cx="16766990" cy="10285714"/>
            <a:chOff x="1518724" y="0"/>
            <a:chExt cx="167669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8724" y="0"/>
              <a:ext cx="1676699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6665" y="1423850"/>
            <a:ext cx="4546286" cy="10489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90514" y="1549856"/>
            <a:ext cx="260454" cy="260454"/>
            <a:chOff x="7190514" y="1549856"/>
            <a:chExt cx="260454" cy="2604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0514" y="1549856"/>
              <a:ext cx="260454" cy="2604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20097" y="2351706"/>
            <a:ext cx="1813509" cy="715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34082" y="2484441"/>
            <a:ext cx="399323" cy="387743"/>
            <a:chOff x="10334082" y="2484441"/>
            <a:chExt cx="399323" cy="3877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4082" y="2484441"/>
              <a:ext cx="399323" cy="3877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3418" y="3035362"/>
            <a:ext cx="4237044" cy="36631"/>
            <a:chOff x="11073418" y="3035362"/>
            <a:chExt cx="4237044" cy="366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3418" y="3035362"/>
              <a:ext cx="4237044" cy="3663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37173" y="2351711"/>
            <a:ext cx="636604" cy="5933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0" y="5586446"/>
            <a:ext cx="4134255" cy="2838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20097" y="3444801"/>
            <a:ext cx="1509595" cy="7156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34082" y="3602292"/>
            <a:ext cx="399323" cy="387743"/>
            <a:chOff x="10334082" y="3602292"/>
            <a:chExt cx="399323" cy="3877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4082" y="3602292"/>
              <a:ext cx="399323" cy="3877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73418" y="4070833"/>
            <a:ext cx="4237044" cy="36631"/>
            <a:chOff x="11073418" y="4070833"/>
            <a:chExt cx="4237044" cy="366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3418" y="4070833"/>
              <a:ext cx="4237044" cy="3663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26858" y="3440894"/>
            <a:ext cx="671918" cy="5933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20097" y="4537878"/>
            <a:ext cx="1509595" cy="7156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334082" y="4644920"/>
            <a:ext cx="399323" cy="387743"/>
            <a:chOff x="10334082" y="4644920"/>
            <a:chExt cx="399323" cy="3877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4082" y="4644920"/>
              <a:ext cx="399323" cy="3877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73418" y="5178169"/>
            <a:ext cx="4237044" cy="36631"/>
            <a:chOff x="11073418" y="5178169"/>
            <a:chExt cx="4237044" cy="3663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3418" y="5178169"/>
              <a:ext cx="4237044" cy="3663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26858" y="4476365"/>
            <a:ext cx="682023" cy="59332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20097" y="5583706"/>
            <a:ext cx="1944490" cy="6506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73418" y="6248528"/>
            <a:ext cx="4237044" cy="36631"/>
            <a:chOff x="11073418" y="6248528"/>
            <a:chExt cx="4237044" cy="3663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3418" y="6248528"/>
              <a:ext cx="4237044" cy="366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34082" y="5744447"/>
            <a:ext cx="399323" cy="387743"/>
            <a:chOff x="10334082" y="5744447"/>
            <a:chExt cx="399323" cy="38774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4082" y="5744447"/>
              <a:ext cx="399323" cy="38774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01144" y="5583705"/>
            <a:ext cx="689099" cy="59332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20097" y="6654059"/>
            <a:ext cx="2583052" cy="66577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334082" y="6761100"/>
            <a:ext cx="399323" cy="387743"/>
            <a:chOff x="10334082" y="6761100"/>
            <a:chExt cx="399323" cy="3877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4082" y="6761100"/>
              <a:ext cx="399323" cy="3877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73418" y="7338288"/>
            <a:ext cx="4237044" cy="36631"/>
            <a:chOff x="11073418" y="7338288"/>
            <a:chExt cx="4237044" cy="3663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3418" y="7338288"/>
              <a:ext cx="4237044" cy="3663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701144" y="6654062"/>
            <a:ext cx="684718" cy="59332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20097" y="7743820"/>
            <a:ext cx="1101690" cy="66577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334082" y="7850863"/>
            <a:ext cx="399323" cy="387743"/>
            <a:chOff x="10334082" y="7850863"/>
            <a:chExt cx="399323" cy="38774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4082" y="7850863"/>
              <a:ext cx="399323" cy="3877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073418" y="8447451"/>
            <a:ext cx="4237044" cy="36631"/>
            <a:chOff x="11073418" y="8447451"/>
            <a:chExt cx="4237044" cy="3663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3418" y="8447451"/>
              <a:ext cx="4237044" cy="3663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90858" y="7743820"/>
            <a:ext cx="691318" cy="59332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882853" y="3969243"/>
            <a:ext cx="4166875" cy="4166875"/>
            <a:chOff x="2882853" y="3969243"/>
            <a:chExt cx="4166875" cy="416687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82853" y="3969243"/>
              <a:ext cx="4166875" cy="41668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8901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784571" cy="10584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11723" y="4995209"/>
            <a:ext cx="3963859" cy="668897"/>
          </a:xfrm>
          <a:prstGeom prst="rect">
            <a:avLst/>
          </a:prstGeom>
        </p:spPr>
      </p:pic>
      <p:pic>
        <p:nvPicPr>
          <p:cNvPr id="4098" name="Picture 2" descr="C:\Users\USER\Desktop\로컬시연\서비스 소개 이용가이드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189" y="1936384"/>
            <a:ext cx="17983711" cy="861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57324" y="3316649"/>
            <a:ext cx="3172085" cy="317208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476598" y="3428796"/>
            <a:ext cx="4361941" cy="5247342"/>
            <a:chOff x="2795783" y="3029552"/>
            <a:chExt cx="4361941" cy="52473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06669" y="7689443"/>
              <a:ext cx="3884283" cy="58745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388658" y="3029552"/>
              <a:ext cx="2947789" cy="2947789"/>
              <a:chOff x="1252305" y="1471650"/>
              <a:chExt cx="2947789" cy="294778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52305" y="1471650"/>
                <a:ext cx="2947789" cy="2947789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95783" y="6743700"/>
              <a:ext cx="4361941" cy="8189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8724" y="0"/>
            <a:ext cx="16766990" cy="10285714"/>
            <a:chOff x="1518724" y="0"/>
            <a:chExt cx="167669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8724" y="0"/>
              <a:ext cx="1676699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67100" y="4491709"/>
            <a:ext cx="5961848" cy="22074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02177" y="4502254"/>
            <a:ext cx="526317" cy="526317"/>
            <a:chOff x="8902177" y="4502254"/>
            <a:chExt cx="526317" cy="5263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2177" y="4502254"/>
              <a:ext cx="526317" cy="5263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76780" y="3570618"/>
            <a:ext cx="1527738" cy="13278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9549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803619" cy="10489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313087"/>
            <a:ext cx="4728310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2472" y="2343106"/>
            <a:ext cx="2686132" cy="131017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67738" y="2343103"/>
            <a:ext cx="2715466" cy="131017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61329" y="2343103"/>
            <a:ext cx="2709580" cy="13101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73016" y="4004280"/>
            <a:ext cx="4707535" cy="2820293"/>
            <a:chOff x="1973016" y="4004280"/>
            <a:chExt cx="4707535" cy="282029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973016" y="4004280"/>
              <a:ext cx="2498377" cy="1249188"/>
              <a:chOff x="1973016" y="4004280"/>
              <a:chExt cx="2498377" cy="124918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973016" y="4004280"/>
                <a:ext cx="2498377" cy="1249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455191" y="4013859"/>
              <a:ext cx="2493365" cy="1239610"/>
              <a:chOff x="3455191" y="4013859"/>
              <a:chExt cx="2493365" cy="123961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455191" y="4013859"/>
                <a:ext cx="2493365" cy="123961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671027" y="4223642"/>
              <a:ext cx="1003670" cy="1003670"/>
              <a:chOff x="5671027" y="4223642"/>
              <a:chExt cx="1003670" cy="100367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671027" y="4223642"/>
                <a:ext cx="1003670" cy="100367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973340" y="5541657"/>
              <a:ext cx="1498053" cy="1273794"/>
              <a:chOff x="2973340" y="5541657"/>
              <a:chExt cx="1498053" cy="127379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973340" y="5541657"/>
                <a:ext cx="1498053" cy="127379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948451" y="5615050"/>
              <a:ext cx="1200401" cy="1200401"/>
              <a:chOff x="4948451" y="5615050"/>
              <a:chExt cx="1200401" cy="120040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948451" y="5615050"/>
                <a:ext cx="1200401" cy="1200401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103991" y="4621348"/>
            <a:ext cx="4475720" cy="154286"/>
            <a:chOff x="5103991" y="4621348"/>
            <a:chExt cx="4475720" cy="15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5103991" y="4621348"/>
              <a:ext cx="4475720" cy="15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80748" y="4621348"/>
            <a:ext cx="4475720" cy="154286"/>
            <a:chOff x="10680748" y="4621348"/>
            <a:chExt cx="4475720" cy="15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0680748" y="4621348"/>
              <a:ext cx="4475720" cy="15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56189" y="4140907"/>
            <a:ext cx="1818597" cy="1296151"/>
            <a:chOff x="8256189" y="4140907"/>
            <a:chExt cx="1818597" cy="129615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56189" y="4140907"/>
              <a:ext cx="1818597" cy="129615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42857" y="5734583"/>
            <a:ext cx="2184571" cy="1146900"/>
            <a:chOff x="9142857" y="5734583"/>
            <a:chExt cx="2184571" cy="114690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42857" y="5734583"/>
              <a:ext cx="2184571" cy="11469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418130" y="4314838"/>
            <a:ext cx="1818597" cy="1122220"/>
            <a:chOff x="10418130" y="4314838"/>
            <a:chExt cx="1818597" cy="112222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18130" y="4314838"/>
              <a:ext cx="1818597" cy="112222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771032" y="3670312"/>
            <a:ext cx="2145941" cy="639186"/>
            <a:chOff x="14771032" y="3670312"/>
            <a:chExt cx="2145941" cy="6391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71032" y="3670312"/>
              <a:ext cx="2145941" cy="6391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329383" y="4586020"/>
            <a:ext cx="1057992" cy="1113675"/>
            <a:chOff x="15329383" y="4586020"/>
            <a:chExt cx="1057992" cy="111367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329383" y="4586020"/>
              <a:ext cx="1057992" cy="111367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239472" y="5734583"/>
            <a:ext cx="2428124" cy="1348958"/>
            <a:chOff x="14239472" y="5734583"/>
            <a:chExt cx="2428124" cy="134895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239472" y="5734583"/>
              <a:ext cx="2428124" cy="1348958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483005" y="8046977"/>
            <a:ext cx="3720512" cy="144350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364481" y="8255906"/>
            <a:ext cx="1213309" cy="1150205"/>
            <a:chOff x="7364481" y="8255906"/>
            <a:chExt cx="1213309" cy="115020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64481" y="8255906"/>
              <a:ext cx="1213309" cy="115020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866219" y="7974029"/>
            <a:ext cx="2199046" cy="1649285"/>
            <a:chOff x="8866219" y="7974029"/>
            <a:chExt cx="2199046" cy="164928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66219" y="7974029"/>
              <a:ext cx="2199046" cy="164928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068656" y="8051351"/>
            <a:ext cx="2510534" cy="1673689"/>
            <a:chOff x="11068656" y="8051351"/>
            <a:chExt cx="2510534" cy="167368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68656" y="8051351"/>
              <a:ext cx="2510534" cy="167368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314460" y="8069267"/>
            <a:ext cx="1781287" cy="1524110"/>
            <a:chOff x="14314460" y="8069267"/>
            <a:chExt cx="1781287" cy="152411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314460" y="8069267"/>
              <a:ext cx="1781287" cy="152411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787645" y="4281312"/>
            <a:ext cx="903653" cy="1015340"/>
            <a:chOff x="13787645" y="4281312"/>
            <a:chExt cx="903653" cy="101534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787645" y="4281312"/>
              <a:ext cx="903653" cy="101534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9549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803619" cy="10489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313087"/>
            <a:ext cx="4728091" cy="5414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01905" y="1909980"/>
            <a:ext cx="14391376" cy="8375734"/>
            <a:chOff x="2901905" y="1909980"/>
            <a:chExt cx="14391376" cy="83757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01905" y="1909980"/>
              <a:ext cx="14391376" cy="83757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29549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2803619" cy="10489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5897" y="665901"/>
            <a:ext cx="260454" cy="260454"/>
            <a:chOff x="5405897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897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5049" y="1313087"/>
            <a:ext cx="4747177" cy="5319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73122" y="2075907"/>
            <a:ext cx="15858136" cy="7983499"/>
            <a:chOff x="1873122" y="2075907"/>
            <a:chExt cx="15858136" cy="79834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73122" y="2075907"/>
              <a:ext cx="15858136" cy="79834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8724" y="0"/>
            <a:ext cx="16766990" cy="10285714"/>
            <a:chOff x="1518724" y="0"/>
            <a:chExt cx="167669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8724" y="0"/>
              <a:ext cx="1676699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67100" y="4491709"/>
            <a:ext cx="7455248" cy="21883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35510" y="4502254"/>
            <a:ext cx="526317" cy="526317"/>
            <a:chOff x="10235510" y="4502254"/>
            <a:chExt cx="526317" cy="5263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5510" y="4502254"/>
              <a:ext cx="526317" cy="5263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76780" y="3570618"/>
            <a:ext cx="1541176" cy="13278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8724" y="0"/>
            <a:ext cx="16766990" cy="10285714"/>
            <a:chOff x="1518724" y="0"/>
            <a:chExt cx="167669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8724" y="0"/>
              <a:ext cx="1676699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67100" y="4491709"/>
            <a:ext cx="6250248" cy="21883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78367" y="4502254"/>
            <a:ext cx="526317" cy="526317"/>
            <a:chOff x="9178367" y="4502254"/>
            <a:chExt cx="526317" cy="5263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8367" y="4502254"/>
              <a:ext cx="526317" cy="5263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76780" y="3570618"/>
            <a:ext cx="1524062" cy="13278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28545" y="281825"/>
            <a:ext cx="16766990" cy="10304762"/>
            <a:chOff x="2028545" y="281825"/>
            <a:chExt cx="16766990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80000">
              <a:off x="2028545" y="281825"/>
              <a:ext cx="16766990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6669" y="1423850"/>
            <a:ext cx="2775048" cy="10393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76229" y="1549856"/>
            <a:ext cx="260454" cy="260454"/>
            <a:chOff x="5476229" y="1549856"/>
            <a:chExt cx="260454" cy="2604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6229" y="1549856"/>
              <a:ext cx="260454" cy="2604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0598" y="863970"/>
            <a:ext cx="1029111" cy="4138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49458" y="3429490"/>
            <a:ext cx="5770017" cy="2822825"/>
            <a:chOff x="7049458" y="3429490"/>
            <a:chExt cx="5770017" cy="28228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9458" y="3429490"/>
              <a:ext cx="5770017" cy="28228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42754" y="5215657"/>
            <a:ext cx="2396234" cy="720047"/>
            <a:chOff x="7342754" y="5215657"/>
            <a:chExt cx="2396234" cy="7200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5060" y="5422370"/>
              <a:ext cx="1076956" cy="58459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14138" y="5187040"/>
              <a:ext cx="867513" cy="3819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19476" y="3429490"/>
            <a:ext cx="5484062" cy="2847983"/>
            <a:chOff x="12819476" y="3429490"/>
            <a:chExt cx="5484062" cy="28479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19476" y="3429490"/>
              <a:ext cx="5484062" cy="28479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42497" y="5222468"/>
            <a:ext cx="2379719" cy="730431"/>
            <a:chOff x="13142497" y="5222468"/>
            <a:chExt cx="2379719" cy="73043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90689" y="5407967"/>
              <a:ext cx="1163452" cy="61438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14078" y="5194049"/>
              <a:ext cx="861524" cy="3792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49458" y="6252315"/>
            <a:ext cx="5770017" cy="2866629"/>
            <a:chOff x="7049458" y="6252315"/>
            <a:chExt cx="5770017" cy="28666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49458" y="6252315"/>
              <a:ext cx="5770017" cy="28666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19666" y="8184562"/>
            <a:ext cx="2605513" cy="776455"/>
            <a:chOff x="7319666" y="8184562"/>
            <a:chExt cx="2605513" cy="7764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67807" y="8402850"/>
              <a:ext cx="1164370" cy="621475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88551" y="8153446"/>
              <a:ext cx="915319" cy="4152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796845" y="6252315"/>
            <a:ext cx="5488869" cy="2889260"/>
            <a:chOff x="12796845" y="6252315"/>
            <a:chExt cx="5488869" cy="288926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96845" y="6252315"/>
              <a:ext cx="5488869" cy="28892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04381" y="8161648"/>
            <a:ext cx="2571718" cy="764918"/>
            <a:chOff x="13104381" y="8161648"/>
            <a:chExt cx="2571718" cy="76491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52201" y="8380709"/>
              <a:ext cx="1160233" cy="617357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73334" y="8130601"/>
              <a:ext cx="1123711" cy="41436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9441" y="3429490"/>
            <a:ext cx="5770017" cy="2822825"/>
            <a:chOff x="1279441" y="3429490"/>
            <a:chExt cx="5770017" cy="282282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9441" y="3429490"/>
              <a:ext cx="5770017" cy="28228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07124" y="5263657"/>
            <a:ext cx="3353501" cy="711793"/>
            <a:chOff x="1507124" y="5263657"/>
            <a:chExt cx="3353501" cy="71179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9430" y="5466706"/>
              <a:ext cx="1057908" cy="582356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8507" y="5235041"/>
              <a:ext cx="1035741" cy="381922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35774" y="5661365"/>
              <a:ext cx="488075" cy="32809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67801" y="3654859"/>
            <a:ext cx="2602366" cy="113259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300851" y="3651914"/>
            <a:ext cx="1238335" cy="113807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091247" y="3651914"/>
            <a:ext cx="1585621" cy="120580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300847" y="6482685"/>
            <a:ext cx="1351116" cy="120580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993906" y="6428125"/>
            <a:ext cx="2589499" cy="632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28545" y="281825"/>
            <a:ext cx="16766990" cy="10304762"/>
            <a:chOff x="2028545" y="281825"/>
            <a:chExt cx="16766990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80000">
              <a:off x="2028545" y="281825"/>
              <a:ext cx="16766990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6669" y="1423850"/>
            <a:ext cx="3750515" cy="10584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33371" y="1549856"/>
            <a:ext cx="260454" cy="260454"/>
            <a:chOff x="6333371" y="1549856"/>
            <a:chExt cx="260454" cy="2604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3371" y="1549856"/>
              <a:ext cx="260454" cy="2604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0598" y="863970"/>
            <a:ext cx="1029111" cy="4138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49458" y="3429490"/>
            <a:ext cx="5770017" cy="2822825"/>
            <a:chOff x="7049458" y="3429490"/>
            <a:chExt cx="5770017" cy="28228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9458" y="3429490"/>
              <a:ext cx="5770017" cy="282282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17132" y="3589151"/>
            <a:ext cx="2565100" cy="24725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19476" y="3429490"/>
            <a:ext cx="5484062" cy="2847983"/>
            <a:chOff x="12819476" y="3429490"/>
            <a:chExt cx="5484062" cy="28479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19476" y="3429490"/>
              <a:ext cx="5484062" cy="284798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52571" y="3587999"/>
            <a:ext cx="2699279" cy="22709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49458" y="6252315"/>
            <a:ext cx="5770017" cy="2866629"/>
            <a:chOff x="7049458" y="6252315"/>
            <a:chExt cx="5770017" cy="28666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49458" y="6252315"/>
              <a:ext cx="5770017" cy="28666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40353" y="6399268"/>
            <a:ext cx="2500139" cy="26137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96845" y="6252315"/>
            <a:ext cx="5488869" cy="2889260"/>
            <a:chOff x="12796845" y="6252315"/>
            <a:chExt cx="5488869" cy="28892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96845" y="6252315"/>
              <a:ext cx="5488869" cy="288926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96287" y="6399268"/>
            <a:ext cx="2490644" cy="26137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79441" y="3429490"/>
            <a:ext cx="5770017" cy="2822825"/>
            <a:chOff x="1279441" y="3429490"/>
            <a:chExt cx="5770017" cy="282282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9441" y="3429490"/>
              <a:ext cx="5770017" cy="282282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9030" y="3712144"/>
            <a:ext cx="2704644" cy="1984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5950" y="1211915"/>
            <a:ext cx="10008845" cy="8557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480629" cy="10309933"/>
            <a:chOff x="0" y="0"/>
            <a:chExt cx="1480629" cy="103099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80629" cy="103099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975888" y="5777908"/>
            <a:ext cx="3475331" cy="2438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17122" y="1964054"/>
            <a:ext cx="6659815" cy="6186763"/>
            <a:chOff x="5417122" y="1964054"/>
            <a:chExt cx="6659815" cy="61867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7122" y="1964054"/>
              <a:ext cx="6659815" cy="61867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53791" y="2092763"/>
            <a:ext cx="7186477" cy="5910487"/>
            <a:chOff x="5153791" y="2092763"/>
            <a:chExt cx="7186477" cy="59104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3791" y="2092763"/>
              <a:ext cx="7186477" cy="59104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4953" y="4651776"/>
            <a:ext cx="5768569" cy="13867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71999" y="6015156"/>
            <a:ext cx="3427921" cy="3427921"/>
            <a:chOff x="12571999" y="6015156"/>
            <a:chExt cx="3427921" cy="3427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71999" y="6015156"/>
              <a:ext cx="3427921" cy="34279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31290" y="4055877"/>
            <a:ext cx="3086499" cy="70277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83232" y="9042239"/>
            <a:ext cx="6187948" cy="470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8724" y="0"/>
            <a:ext cx="16766990" cy="10285714"/>
            <a:chOff x="1518724" y="0"/>
            <a:chExt cx="167669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8724" y="0"/>
              <a:ext cx="1676699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67102" y="4491707"/>
            <a:ext cx="7535734" cy="21883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21225" y="4502254"/>
            <a:ext cx="526317" cy="526317"/>
            <a:chOff x="10521225" y="4502254"/>
            <a:chExt cx="526317" cy="5263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21225" y="4502254"/>
              <a:ext cx="526317" cy="5263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4414" y="3570615"/>
            <a:ext cx="1414310" cy="13278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8724" y="0"/>
            <a:ext cx="16766990" cy="10285714"/>
            <a:chOff x="1518724" y="0"/>
            <a:chExt cx="167669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8724" y="0"/>
              <a:ext cx="1676699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62200" y="190500"/>
            <a:ext cx="5943600" cy="14300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81257" y="72658"/>
            <a:ext cx="526317" cy="526317"/>
            <a:chOff x="10291216" y="297621"/>
            <a:chExt cx="526317" cy="5263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1216" y="297621"/>
              <a:ext cx="526317" cy="5263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6" name="약쏙_UCC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85357" y="1484962"/>
            <a:ext cx="15087600" cy="8486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20477" y="3373089"/>
            <a:ext cx="5628536" cy="5628536"/>
            <a:chOff x="3520477" y="3373089"/>
            <a:chExt cx="5628536" cy="56285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0477" y="3373089"/>
              <a:ext cx="5628536" cy="56285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7658" y="0"/>
            <a:ext cx="16788056" cy="10299060"/>
            <a:chOff x="1497658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658" y="0"/>
              <a:ext cx="16788056" cy="102990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37049" y="1313087"/>
            <a:ext cx="2461977" cy="5414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06669" y="590929"/>
            <a:ext cx="3550553" cy="10393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0773" y="665901"/>
            <a:ext cx="260454" cy="260454"/>
            <a:chOff x="6150773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0773" y="665901"/>
              <a:ext cx="260454" cy="2604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483282" cy="1837105"/>
            <a:chOff x="0" y="0"/>
            <a:chExt cx="1483282" cy="18371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483282" cy="18371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0598" y="863970"/>
            <a:ext cx="1007635" cy="4138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86192" y="5747586"/>
            <a:ext cx="6537092" cy="25444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01905" y="3869055"/>
            <a:ext cx="5688772" cy="3884215"/>
            <a:chOff x="2901905" y="3869055"/>
            <a:chExt cx="5688772" cy="388421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901905" y="3869055"/>
              <a:ext cx="3546793" cy="3636940"/>
              <a:chOff x="2901905" y="3869055"/>
              <a:chExt cx="3546793" cy="363694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3323532" y="5498410"/>
                <a:ext cx="1387765" cy="1774605"/>
                <a:chOff x="3323532" y="5498410"/>
                <a:chExt cx="1387765" cy="1774605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13440000">
                  <a:off x="3323532" y="5498410"/>
                  <a:ext cx="1387765" cy="177460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418420" y="4133005"/>
                <a:ext cx="1559678" cy="1994438"/>
                <a:chOff x="4418420" y="4133005"/>
                <a:chExt cx="1559678" cy="1994438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580000">
                  <a:off x="4418420" y="4133005"/>
                  <a:ext cx="1559678" cy="1994438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11381" y="4378097"/>
              <a:ext cx="7143438" cy="507209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44512" y="3267838"/>
            <a:ext cx="6645183" cy="1984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57875" y="3373089"/>
            <a:ext cx="5058906" cy="5058906"/>
            <a:chOff x="3457875" y="3373089"/>
            <a:chExt cx="5058906" cy="50589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7875" y="3373089"/>
              <a:ext cx="5058906" cy="5058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7658" y="0"/>
            <a:ext cx="16788056" cy="10299060"/>
            <a:chOff x="1497658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658" y="0"/>
              <a:ext cx="16788056" cy="102990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7042" y="1313085"/>
            <a:ext cx="4307967" cy="6102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09452" y="555938"/>
            <a:ext cx="260454" cy="260454"/>
            <a:chOff x="7909452" y="555938"/>
            <a:chExt cx="260454" cy="2604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09452" y="555938"/>
              <a:ext cx="260454" cy="2604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483282" cy="1837105"/>
            <a:chOff x="0" y="0"/>
            <a:chExt cx="1483282" cy="18371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483282" cy="18371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0598" y="863970"/>
            <a:ext cx="1007635" cy="41388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31067" y="2748142"/>
            <a:ext cx="6171429" cy="912568"/>
            <a:chOff x="2631067" y="2748142"/>
            <a:chExt cx="6171429" cy="9125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31067" y="2748142"/>
              <a:ext cx="6171429" cy="9125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31067" y="3956616"/>
            <a:ext cx="6171429" cy="3029317"/>
            <a:chOff x="2631067" y="3956616"/>
            <a:chExt cx="6171429" cy="30293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31067" y="3956616"/>
              <a:ext cx="6171429" cy="30293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31067" y="2886558"/>
            <a:ext cx="4824998" cy="973061"/>
            <a:chOff x="2631067" y="2886558"/>
            <a:chExt cx="4824998" cy="9730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31067" y="2886558"/>
              <a:ext cx="4824998" cy="97306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62115" y="7067107"/>
            <a:ext cx="4366341" cy="27776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67231" y="1982322"/>
            <a:ext cx="7031048" cy="956619"/>
            <a:chOff x="10267231" y="1982322"/>
            <a:chExt cx="7031048" cy="956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7231" y="1982322"/>
              <a:ext cx="7031048" cy="956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43660" y="3055531"/>
            <a:ext cx="7078190" cy="1802170"/>
            <a:chOff x="10243660" y="3055531"/>
            <a:chExt cx="7078190" cy="18021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43660" y="3055531"/>
              <a:ext cx="7078190" cy="18021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528464" y="3489949"/>
            <a:ext cx="2283363" cy="801856"/>
            <a:chOff x="15528464" y="3489949"/>
            <a:chExt cx="2283363" cy="80185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28464" y="3489949"/>
              <a:ext cx="2283363" cy="80185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08730" y="4806792"/>
            <a:ext cx="3882512" cy="27777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20906" y="8140563"/>
            <a:ext cx="4142671" cy="62701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20906" y="8860766"/>
            <a:ext cx="4171242" cy="62701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72575" y="8860766"/>
            <a:ext cx="3911356" cy="62701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998857" y="5686857"/>
            <a:ext cx="5028571" cy="740571"/>
            <a:chOff x="6998857" y="5686857"/>
            <a:chExt cx="5028571" cy="740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6998857" y="5686857"/>
              <a:ext cx="5028571" cy="740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11131" y="8170966"/>
            <a:ext cx="522058" cy="522058"/>
            <a:chOff x="2911131" y="8170966"/>
            <a:chExt cx="522058" cy="52205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11131" y="8170966"/>
              <a:ext cx="522058" cy="52205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911131" y="8917907"/>
            <a:ext cx="522058" cy="522058"/>
            <a:chOff x="2911131" y="8917907"/>
            <a:chExt cx="522058" cy="52205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11131" y="8917907"/>
              <a:ext cx="522058" cy="52205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937529" y="8917907"/>
            <a:ext cx="522058" cy="522058"/>
            <a:chOff x="10937529" y="8917907"/>
            <a:chExt cx="522058" cy="52205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937529" y="8917907"/>
              <a:ext cx="522058" cy="5220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267231" y="5203513"/>
            <a:ext cx="7031048" cy="564404"/>
            <a:chOff x="10267231" y="5203513"/>
            <a:chExt cx="7031048" cy="56440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67231" y="5203513"/>
              <a:ext cx="7031048" cy="56440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550594" y="8123274"/>
            <a:ext cx="3694646" cy="27776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357765" y="5902542"/>
            <a:ext cx="7148032" cy="2268424"/>
            <a:chOff x="10357765" y="5902542"/>
            <a:chExt cx="7148032" cy="226842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357765" y="5902542"/>
              <a:ext cx="7148032" cy="226842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109100" y="7388449"/>
            <a:ext cx="7396697" cy="838694"/>
            <a:chOff x="10109100" y="7388449"/>
            <a:chExt cx="7396697" cy="83869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09100" y="7388449"/>
              <a:ext cx="7396697" cy="83869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806669" y="590929"/>
            <a:ext cx="5102219" cy="1048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0979" y="3215927"/>
            <a:ext cx="5058906" cy="5058906"/>
            <a:chOff x="3900979" y="3215927"/>
            <a:chExt cx="5058906" cy="50589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0979" y="3215927"/>
              <a:ext cx="5058906" cy="5058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7658" y="0"/>
            <a:ext cx="16788056" cy="10299060"/>
            <a:chOff x="1497658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658" y="0"/>
              <a:ext cx="16788056" cy="102990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59385" y="2996062"/>
            <a:ext cx="2106692" cy="2749318"/>
            <a:chOff x="3359385" y="2996062"/>
            <a:chExt cx="2106692" cy="27493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9385" y="2996062"/>
              <a:ext cx="2106692" cy="27493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71987" y="1371593"/>
            <a:ext cx="4307967" cy="6102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6669" y="590929"/>
            <a:ext cx="5102219" cy="10489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69821" y="665901"/>
            <a:ext cx="260454" cy="260454"/>
            <a:chOff x="7769821" y="665901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9821" y="665901"/>
              <a:ext cx="260454" cy="2604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497658" cy="1844663"/>
            <a:chOff x="0" y="0"/>
            <a:chExt cx="1497658" cy="18446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497658" cy="184466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0598" y="863970"/>
            <a:ext cx="1007635" cy="4138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69821" y="2996062"/>
            <a:ext cx="4118221" cy="2749318"/>
            <a:chOff x="7769821" y="2996062"/>
            <a:chExt cx="4118221" cy="2749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69821" y="2996062"/>
              <a:ext cx="4118221" cy="27493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53210" y="2996062"/>
            <a:ext cx="3113981" cy="2749318"/>
            <a:chOff x="14053210" y="2996062"/>
            <a:chExt cx="3113981" cy="27493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53210" y="2996062"/>
              <a:ext cx="3113981" cy="27493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01905" y="6159077"/>
            <a:ext cx="2921575" cy="912992"/>
            <a:chOff x="2901905" y="6159077"/>
            <a:chExt cx="2921575" cy="9129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01905" y="6159077"/>
              <a:ext cx="2921575" cy="9129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70267" y="6159077"/>
            <a:ext cx="2921575" cy="912992"/>
            <a:chOff x="14070267" y="6159077"/>
            <a:chExt cx="2921575" cy="91299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70267" y="6159077"/>
              <a:ext cx="2921575" cy="9129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68144" y="6159077"/>
            <a:ext cx="2921575" cy="912992"/>
            <a:chOff x="8368144" y="6159077"/>
            <a:chExt cx="2921575" cy="9129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68144" y="6159077"/>
              <a:ext cx="2921575" cy="91299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38129" y="6303912"/>
            <a:ext cx="1165518" cy="62701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04363" y="6289535"/>
            <a:ext cx="1165508" cy="62701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906478" y="6303916"/>
            <a:ext cx="1165518" cy="62701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13849" y="7375999"/>
            <a:ext cx="2571367" cy="47539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13849" y="8057475"/>
            <a:ext cx="2571367" cy="47539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13849" y="8703516"/>
            <a:ext cx="2898710" cy="47539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49683" y="7398101"/>
            <a:ext cx="3677910" cy="47539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32172" y="7361624"/>
            <a:ext cx="2679853" cy="47539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330049" y="8050288"/>
            <a:ext cx="2540815" cy="47539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330049" y="8703516"/>
            <a:ext cx="2681710" cy="47539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32172" y="8050288"/>
            <a:ext cx="2679853" cy="47539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032172" y="8703516"/>
            <a:ext cx="2788348" cy="4753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97658" y="1834053"/>
            <a:ext cx="16778592" cy="38095"/>
            <a:chOff x="1497658" y="1834053"/>
            <a:chExt cx="16778592" cy="3809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97658" y="1834053"/>
              <a:ext cx="16778592" cy="3809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913849" y="9251868"/>
            <a:ext cx="2323834" cy="475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616195"/>
            <a:ext cx="18296057" cy="1669519"/>
            <a:chOff x="0" y="8616195"/>
            <a:chExt cx="18296057" cy="16695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16195"/>
              <a:ext cx="18296057" cy="16695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19782" y="1524041"/>
            <a:ext cx="6246150" cy="6246150"/>
            <a:chOff x="6019782" y="1524041"/>
            <a:chExt cx="6246150" cy="62461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9782" y="1524041"/>
              <a:ext cx="6246150" cy="62461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4559" y="3244450"/>
            <a:ext cx="4544869" cy="27796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67321" y="1214548"/>
            <a:ext cx="749641" cy="749641"/>
            <a:chOff x="8767321" y="1214548"/>
            <a:chExt cx="749641" cy="7496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7321" y="1214548"/>
              <a:ext cx="749641" cy="7496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54506" y="9152220"/>
            <a:ext cx="9439052" cy="5394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83410" y="1100090"/>
            <a:ext cx="910077" cy="9647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69214" y="1646262"/>
            <a:ext cx="2321949" cy="2321949"/>
            <a:chOff x="10869214" y="1646262"/>
            <a:chExt cx="2321949" cy="23219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40000">
              <a:off x="10869214" y="1646262"/>
              <a:ext cx="2321949" cy="23219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66497" y="4543289"/>
            <a:ext cx="4388905" cy="4388905"/>
            <a:chOff x="2566497" y="4543289"/>
            <a:chExt cx="4388905" cy="4388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66497" y="4543289"/>
              <a:ext cx="4388905" cy="43889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FD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98" y="863970"/>
            <a:ext cx="1007635" cy="413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56228" y="7036249"/>
            <a:ext cx="4738043" cy="20295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74237" y="7036249"/>
            <a:ext cx="3822862" cy="16028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23209" y="7021878"/>
            <a:ext cx="3612948" cy="1602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79391" y="3070740"/>
            <a:ext cx="3449380" cy="3449380"/>
            <a:chOff x="3679391" y="3070740"/>
            <a:chExt cx="3449380" cy="34493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9391" y="3070740"/>
              <a:ext cx="3449380" cy="34493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20167" y="3072501"/>
            <a:ext cx="3447619" cy="3447619"/>
            <a:chOff x="8420167" y="3072501"/>
            <a:chExt cx="3447619" cy="34476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20167" y="3072501"/>
              <a:ext cx="3447619" cy="34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80609" y="3072501"/>
            <a:ext cx="3447619" cy="3447619"/>
            <a:chOff x="13080609" y="3072501"/>
            <a:chExt cx="3447619" cy="3447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80609" y="3072501"/>
              <a:ext cx="3447619" cy="34476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93152" y="4360514"/>
            <a:ext cx="2475726" cy="8266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53544" y="4363688"/>
            <a:ext cx="2475735" cy="8362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59154" y="4110848"/>
            <a:ext cx="1322923" cy="135672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60493" y="4110848"/>
            <a:ext cx="1322923" cy="135672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204418" y="3257821"/>
            <a:ext cx="399323" cy="387743"/>
            <a:chOff x="5204418" y="3257821"/>
            <a:chExt cx="399323" cy="3877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04418" y="3257821"/>
              <a:ext cx="399323" cy="3877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44315" y="3257821"/>
            <a:ext cx="399323" cy="387743"/>
            <a:chOff x="9944315" y="3257821"/>
            <a:chExt cx="399323" cy="3877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44315" y="3257821"/>
              <a:ext cx="399323" cy="3877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04722" y="3257821"/>
            <a:ext cx="399323" cy="387743"/>
            <a:chOff x="14604722" y="3257821"/>
            <a:chExt cx="399323" cy="3877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04722" y="3257821"/>
              <a:ext cx="399323" cy="38774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06669" y="590929"/>
            <a:ext cx="5102219" cy="10489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786849" y="665901"/>
            <a:ext cx="260454" cy="260454"/>
            <a:chOff x="7786849" y="665901"/>
            <a:chExt cx="260454" cy="2604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86849" y="665901"/>
              <a:ext cx="260454" cy="26045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-1285354" y="5586451"/>
            <a:ext cx="4134255" cy="28379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95086" y="1313087"/>
            <a:ext cx="4619348" cy="54142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853255" y="4360514"/>
            <a:ext cx="2475516" cy="831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0</Words>
  <Application>Microsoft Office PowerPoint</Application>
  <PresentationFormat>사용자 지정</PresentationFormat>
  <Paragraphs>0</Paragraphs>
  <Slides>29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12</cp:revision>
  <dcterms:created xsi:type="dcterms:W3CDTF">2022-10-07T11:04:07Z</dcterms:created>
  <dcterms:modified xsi:type="dcterms:W3CDTF">2022-10-07T06:00:37Z</dcterms:modified>
</cp:coreProperties>
</file>